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2d1a1d81c2c3de7a0c9f6a9c35ec8f3eb8dc8f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75df628ea931cfe3a0cb56d569ba2847550dda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7dcef285a4b14c7d30b46cd10f3d7726b3678c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ab468e2a2845a8063845fdd6928ab20b3c50569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d2c460984d91c0730c032e74903697820c043c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b1489f65255cba7ee66cd4f87efd42ac5bb24d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6aea7b8dc7cefd31eaa81eeec89b990a9628de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25cd32a48fbfbbb0de4e23049f6c83314037cc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4b8783191d27f3cab15786c948753295633fcb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23c5ef2482699594ba0e278b2647db47d87433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c447bdb169bba7ca95fc679e7211717dbbbd7f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7da487f085430f7e183c9547685e956d0b3bec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7bdbb58914bbd8140ac8df62f9340aa4616ae6d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3f88554bc085e8b37f098db0ce551fd3e9ad1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b6a215085bf9b180cc32abf3313e13bfc0ef71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7d5dcb59553fa70e84a9a1d1dc3ece68d122a81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2e9ddedc111e9af5f96f1b4e21edc40dd821b9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a8f1554cdb4a55c8726617448e312c82f532b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0e2c79dd479a9ef709c84466fd2d2c956231d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109c7917d1d840204d6694b20fc5aebd100c91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2025-03-04T15:16:34Z</dcterms:modified>
  <cp:category/>
</cp:coreProperties>
</file>